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64" r:id="rId4"/>
    <p:sldId id="273" r:id="rId5"/>
    <p:sldId id="274" r:id="rId6"/>
    <p:sldId id="257" r:id="rId7"/>
    <p:sldId id="258" r:id="rId8"/>
    <p:sldId id="261" r:id="rId9"/>
    <p:sldId id="269" r:id="rId10"/>
    <p:sldId id="271" r:id="rId11"/>
    <p:sldId id="272" r:id="rId12"/>
    <p:sldId id="262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E43792-5D8C-4265-98C3-B9FACC968B3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19B897A-41F0-4E5F-9D68-E5252F470BD9}">
      <dgm:prSet phldrT="[文字]" custT="1"/>
      <dgm:spPr/>
      <dgm:t>
        <a:bodyPr/>
        <a:lstStyle/>
        <a:p>
          <a:r>
            <a:rPr lang="en-US" altLang="zh-TW" sz="2400" b="1" dirty="0" smtClean="0"/>
            <a:t>piezoelectric</a:t>
          </a:r>
          <a:endParaRPr lang="zh-TW" altLang="en-US" sz="2400" b="1" dirty="0"/>
        </a:p>
      </dgm:t>
    </dgm:pt>
    <dgm:pt modelId="{D1DC9D7C-995B-40F3-9CB0-BC201418BF22}" type="parTrans" cxnId="{85C864B9-3F31-4133-A703-0C4E804C0CCD}">
      <dgm:prSet/>
      <dgm:spPr/>
      <dgm:t>
        <a:bodyPr/>
        <a:lstStyle/>
        <a:p>
          <a:endParaRPr lang="zh-TW" altLang="en-US" sz="2400" b="0"/>
        </a:p>
      </dgm:t>
    </dgm:pt>
    <dgm:pt modelId="{6850130D-4349-4393-9B46-A4FE06F5AD56}" type="sibTrans" cxnId="{85C864B9-3F31-4133-A703-0C4E804C0CCD}">
      <dgm:prSet/>
      <dgm:spPr/>
      <dgm:t>
        <a:bodyPr/>
        <a:lstStyle/>
        <a:p>
          <a:endParaRPr lang="zh-TW" altLang="en-US" sz="2400" b="0"/>
        </a:p>
      </dgm:t>
    </dgm:pt>
    <dgm:pt modelId="{FECE7C15-3D06-4B5C-BA48-50055BC7988B}">
      <dgm:prSet phldrT="[文字]" custT="1"/>
      <dgm:spPr/>
      <dgm:t>
        <a:bodyPr/>
        <a:lstStyle/>
        <a:p>
          <a:r>
            <a:rPr lang="en-US" altLang="zh-TW" sz="2400" b="0" i="0" dirty="0" smtClean="0"/>
            <a:t>precision</a:t>
          </a:r>
          <a:endParaRPr lang="zh-TW" altLang="en-US" sz="2400" b="0" dirty="0"/>
        </a:p>
      </dgm:t>
    </dgm:pt>
    <dgm:pt modelId="{2E89D2E9-3D13-47E2-BED9-976B95D79ABF}" type="parTrans" cxnId="{4150BE89-ECD9-4307-A225-2551D8B8138B}">
      <dgm:prSet/>
      <dgm:spPr/>
      <dgm:t>
        <a:bodyPr/>
        <a:lstStyle/>
        <a:p>
          <a:endParaRPr lang="zh-TW" altLang="en-US" sz="2400" b="0"/>
        </a:p>
      </dgm:t>
    </dgm:pt>
    <dgm:pt modelId="{6B75FDCD-3104-4BB6-8274-0CDBFE173055}" type="sibTrans" cxnId="{4150BE89-ECD9-4307-A225-2551D8B8138B}">
      <dgm:prSet/>
      <dgm:spPr/>
      <dgm:t>
        <a:bodyPr/>
        <a:lstStyle/>
        <a:p>
          <a:endParaRPr lang="zh-TW" altLang="en-US" sz="2400" b="0"/>
        </a:p>
      </dgm:t>
    </dgm:pt>
    <dgm:pt modelId="{775F772C-76F4-44C2-BBE2-9E523BFF0689}">
      <dgm:prSet phldrT="[文字]" custT="1"/>
      <dgm:spPr/>
      <dgm:t>
        <a:bodyPr/>
        <a:lstStyle/>
        <a:p>
          <a:r>
            <a:rPr lang="en-US" altLang="en-US" sz="2400" b="1" dirty="0" smtClean="0"/>
            <a:t>drilling</a:t>
          </a:r>
          <a:endParaRPr lang="zh-TW" altLang="en-US" sz="2400" b="1" dirty="0"/>
        </a:p>
      </dgm:t>
    </dgm:pt>
    <dgm:pt modelId="{DD232741-96E1-453B-B7D8-95D730A6891E}" type="parTrans" cxnId="{8DE69A25-EDDC-448D-9D38-46693D9B7FE8}">
      <dgm:prSet/>
      <dgm:spPr/>
      <dgm:t>
        <a:bodyPr/>
        <a:lstStyle/>
        <a:p>
          <a:endParaRPr lang="zh-TW" altLang="en-US" sz="2400" b="0"/>
        </a:p>
      </dgm:t>
    </dgm:pt>
    <dgm:pt modelId="{C9C84E09-FBFF-42F8-8E7E-F5DE6043C367}" type="sibTrans" cxnId="{8DE69A25-EDDC-448D-9D38-46693D9B7FE8}">
      <dgm:prSet/>
      <dgm:spPr/>
      <dgm:t>
        <a:bodyPr/>
        <a:lstStyle/>
        <a:p>
          <a:endParaRPr lang="zh-TW" altLang="en-US" sz="2400" b="0"/>
        </a:p>
      </dgm:t>
    </dgm:pt>
    <dgm:pt modelId="{3D31C5A5-30C6-438A-8A6D-1E78F0A410FA}">
      <dgm:prSet phldrT="[文字]" custT="1"/>
      <dgm:spPr/>
      <dgm:t>
        <a:bodyPr/>
        <a:lstStyle/>
        <a:p>
          <a:r>
            <a:rPr lang="en-US" altLang="zh-TW" sz="2400" b="0" dirty="0" smtClean="0">
              <a:solidFill>
                <a:srgbClr val="FF0000"/>
              </a:solidFill>
            </a:rPr>
            <a:t>slow</a:t>
          </a:r>
          <a:endParaRPr lang="zh-TW" altLang="en-US" sz="2400" b="0" dirty="0">
            <a:solidFill>
              <a:srgbClr val="FF0000"/>
            </a:solidFill>
          </a:endParaRPr>
        </a:p>
      </dgm:t>
    </dgm:pt>
    <dgm:pt modelId="{D4AE4294-9FFC-4EDD-AB5C-D589D83F21D2}" type="parTrans" cxnId="{3331B5E2-06C5-484B-AC65-FFBFAC36D5C4}">
      <dgm:prSet/>
      <dgm:spPr/>
      <dgm:t>
        <a:bodyPr/>
        <a:lstStyle/>
        <a:p>
          <a:endParaRPr lang="zh-TW" altLang="en-US" sz="2400" b="0"/>
        </a:p>
      </dgm:t>
    </dgm:pt>
    <dgm:pt modelId="{80459900-F134-4C02-A0D1-BCF17E53A54E}" type="sibTrans" cxnId="{3331B5E2-06C5-484B-AC65-FFBFAC36D5C4}">
      <dgm:prSet/>
      <dgm:spPr/>
      <dgm:t>
        <a:bodyPr/>
        <a:lstStyle/>
        <a:p>
          <a:endParaRPr lang="zh-TW" altLang="en-US" sz="2400" b="0"/>
        </a:p>
      </dgm:t>
    </dgm:pt>
    <dgm:pt modelId="{5A0CF65B-C923-422E-BB09-C9B2CC2A58A1}">
      <dgm:prSet phldrT="[文字]" custT="1"/>
      <dgm:spPr/>
      <dgm:t>
        <a:bodyPr/>
        <a:lstStyle/>
        <a:p>
          <a:r>
            <a:rPr lang="en-US" altLang="zh-TW" sz="2400" b="0" dirty="0" smtClean="0"/>
            <a:t>fast</a:t>
          </a:r>
          <a:endParaRPr lang="zh-TW" altLang="en-US" sz="2400" b="0" dirty="0"/>
        </a:p>
      </dgm:t>
    </dgm:pt>
    <dgm:pt modelId="{323E6BA3-C85E-49B3-80E5-5B54A74D5137}" type="parTrans" cxnId="{A05FBD3F-BA8E-4315-8761-53C8E11D0925}">
      <dgm:prSet/>
      <dgm:spPr/>
      <dgm:t>
        <a:bodyPr/>
        <a:lstStyle/>
        <a:p>
          <a:endParaRPr lang="zh-TW" altLang="en-US" sz="2400" b="0"/>
        </a:p>
      </dgm:t>
    </dgm:pt>
    <dgm:pt modelId="{7C7FCC15-1844-44CF-8AC8-8D67DB97DB47}" type="sibTrans" cxnId="{A05FBD3F-BA8E-4315-8761-53C8E11D0925}">
      <dgm:prSet/>
      <dgm:spPr/>
      <dgm:t>
        <a:bodyPr/>
        <a:lstStyle/>
        <a:p>
          <a:endParaRPr lang="zh-TW" altLang="en-US" sz="2400" b="0"/>
        </a:p>
      </dgm:t>
    </dgm:pt>
    <dgm:pt modelId="{7F3F72F7-694F-458D-B537-839A08896160}">
      <dgm:prSet phldrT="[文字]" custT="1"/>
      <dgm:spPr/>
      <dgm:t>
        <a:bodyPr/>
        <a:lstStyle/>
        <a:p>
          <a:r>
            <a:rPr lang="en-US" altLang="en-US" sz="2400" b="0" dirty="0" smtClean="0">
              <a:solidFill>
                <a:srgbClr val="FF0000"/>
              </a:solidFill>
            </a:rPr>
            <a:t>approximate</a:t>
          </a:r>
          <a:endParaRPr lang="zh-TW" altLang="en-US" sz="2400" b="0" dirty="0">
            <a:solidFill>
              <a:srgbClr val="FF0000"/>
            </a:solidFill>
          </a:endParaRPr>
        </a:p>
      </dgm:t>
    </dgm:pt>
    <dgm:pt modelId="{AF54F605-50C5-4BBF-8F6D-99048546EF71}" type="parTrans" cxnId="{46F6CEDE-6ADB-457C-9D5C-6E4DAD765002}">
      <dgm:prSet/>
      <dgm:spPr/>
      <dgm:t>
        <a:bodyPr/>
        <a:lstStyle/>
        <a:p>
          <a:endParaRPr lang="zh-TW" altLang="en-US" sz="2400" b="0"/>
        </a:p>
      </dgm:t>
    </dgm:pt>
    <dgm:pt modelId="{CADA3364-3F0B-455F-8467-13176AAD0784}" type="sibTrans" cxnId="{46F6CEDE-6ADB-457C-9D5C-6E4DAD765002}">
      <dgm:prSet/>
      <dgm:spPr/>
      <dgm:t>
        <a:bodyPr/>
        <a:lstStyle/>
        <a:p>
          <a:endParaRPr lang="zh-TW" altLang="en-US" sz="2400" b="0"/>
        </a:p>
      </dgm:t>
    </dgm:pt>
    <dgm:pt modelId="{61EF8458-E4BC-4C78-8EAF-D10D0A9EE1DC}">
      <dgm:prSet phldrT="[文字]" custT="1"/>
      <dgm:spPr/>
      <dgm:t>
        <a:bodyPr/>
        <a:lstStyle/>
        <a:p>
          <a:r>
            <a:rPr lang="en-US" sz="2400" b="0" i="0" dirty="0" smtClean="0">
              <a:solidFill>
                <a:srgbClr val="FF0000"/>
              </a:solidFill>
            </a:rPr>
            <a:t>expensive</a:t>
          </a:r>
          <a:endParaRPr lang="zh-TW" altLang="en-US" sz="2400" b="0" dirty="0">
            <a:solidFill>
              <a:srgbClr val="FF0000"/>
            </a:solidFill>
          </a:endParaRPr>
        </a:p>
      </dgm:t>
    </dgm:pt>
    <dgm:pt modelId="{234F5ED2-86BD-44F9-B640-C2D4124DA92B}" type="parTrans" cxnId="{AC46B7EE-B751-4284-8CA0-A0C98084E176}">
      <dgm:prSet/>
      <dgm:spPr/>
      <dgm:t>
        <a:bodyPr/>
        <a:lstStyle/>
        <a:p>
          <a:endParaRPr lang="zh-TW" altLang="en-US" sz="2400" b="0"/>
        </a:p>
      </dgm:t>
    </dgm:pt>
    <dgm:pt modelId="{EBB9F7A1-1978-458B-AC14-BE71F78CBEA1}" type="sibTrans" cxnId="{AC46B7EE-B751-4284-8CA0-A0C98084E176}">
      <dgm:prSet/>
      <dgm:spPr/>
      <dgm:t>
        <a:bodyPr/>
        <a:lstStyle/>
        <a:p>
          <a:endParaRPr lang="zh-TW" altLang="en-US" sz="2400" b="0"/>
        </a:p>
      </dgm:t>
    </dgm:pt>
    <dgm:pt modelId="{05288C65-2E0B-4DD3-8FD4-1D69AF39D30A}">
      <dgm:prSet phldrT="[文字]" custT="1"/>
      <dgm:spPr/>
      <dgm:t>
        <a:bodyPr/>
        <a:lstStyle/>
        <a:p>
          <a:r>
            <a:rPr lang="en-US" sz="2400" b="0" i="0" dirty="0" smtClean="0"/>
            <a:t>cheap</a:t>
          </a:r>
          <a:endParaRPr lang="zh-TW" altLang="en-US" sz="2400" b="0" dirty="0"/>
        </a:p>
      </dgm:t>
    </dgm:pt>
    <dgm:pt modelId="{2CDDFE9F-E8C3-47C6-B124-91D3F2986F06}" type="parTrans" cxnId="{9D563BB1-9E41-4183-9E98-6B939A1678BD}">
      <dgm:prSet/>
      <dgm:spPr/>
      <dgm:t>
        <a:bodyPr/>
        <a:lstStyle/>
        <a:p>
          <a:endParaRPr lang="zh-TW" altLang="en-US" sz="2400" b="0"/>
        </a:p>
      </dgm:t>
    </dgm:pt>
    <dgm:pt modelId="{A0ACCF8E-41F2-4AA0-ABD9-188932AC8B85}" type="sibTrans" cxnId="{9D563BB1-9E41-4183-9E98-6B939A1678BD}">
      <dgm:prSet/>
      <dgm:spPr/>
      <dgm:t>
        <a:bodyPr/>
        <a:lstStyle/>
        <a:p>
          <a:endParaRPr lang="zh-TW" altLang="en-US" sz="2400" b="0"/>
        </a:p>
      </dgm:t>
    </dgm:pt>
    <dgm:pt modelId="{278C242A-5E36-45C7-9081-6D0B8B10C594}">
      <dgm:prSet phldrT="[文字]" custT="1"/>
      <dgm:spPr/>
      <dgm:t>
        <a:bodyPr/>
        <a:lstStyle/>
        <a:p>
          <a:r>
            <a:rPr lang="en-US" altLang="zh-TW" sz="2400" b="0" dirty="0" smtClean="0">
              <a:solidFill>
                <a:srgbClr val="FF0000"/>
              </a:solidFill>
            </a:rPr>
            <a:t>high </a:t>
          </a:r>
          <a:r>
            <a:rPr lang="en-US" altLang="zh-TW" sz="2400" b="0" dirty="0" err="1" smtClean="0">
              <a:solidFill>
                <a:srgbClr val="FF0000"/>
              </a:solidFill>
            </a:rPr>
            <a:t>piezoactivity</a:t>
          </a:r>
          <a:endParaRPr lang="zh-TW" altLang="en-US" sz="2400" b="0" dirty="0">
            <a:solidFill>
              <a:srgbClr val="FF0000"/>
            </a:solidFill>
          </a:endParaRPr>
        </a:p>
      </dgm:t>
    </dgm:pt>
    <dgm:pt modelId="{105C9942-2F85-4D7F-A52B-BBCB86CA9A1D}" type="parTrans" cxnId="{70B8067A-F4D7-4BC2-9728-92BC159FDF8A}">
      <dgm:prSet/>
      <dgm:spPr/>
      <dgm:t>
        <a:bodyPr/>
        <a:lstStyle/>
        <a:p>
          <a:endParaRPr lang="zh-TW" altLang="en-US" sz="2400" b="0"/>
        </a:p>
      </dgm:t>
    </dgm:pt>
    <dgm:pt modelId="{C63EBA11-4A47-4CD3-BD6F-D062404FE823}" type="sibTrans" cxnId="{70B8067A-F4D7-4BC2-9728-92BC159FDF8A}">
      <dgm:prSet/>
      <dgm:spPr/>
      <dgm:t>
        <a:bodyPr/>
        <a:lstStyle/>
        <a:p>
          <a:endParaRPr lang="zh-TW" altLang="en-US" sz="2400" b="0"/>
        </a:p>
      </dgm:t>
    </dgm:pt>
    <dgm:pt modelId="{DBD4228C-CF35-4546-8042-DAE2DADD8393}">
      <dgm:prSet phldrT="[文字]" custT="1"/>
      <dgm:spPr/>
      <dgm:t>
        <a:bodyPr/>
        <a:lstStyle/>
        <a:p>
          <a:r>
            <a:rPr lang="en-US" altLang="zh-TW" sz="2400" b="0" dirty="0" smtClean="0"/>
            <a:t>any matter</a:t>
          </a:r>
          <a:endParaRPr lang="zh-TW" altLang="en-US" sz="2400" b="0" dirty="0"/>
        </a:p>
      </dgm:t>
    </dgm:pt>
    <dgm:pt modelId="{DBDFB8C7-86EB-40CC-8D34-F0B19EBBD5A2}" type="parTrans" cxnId="{CF23DC79-3BA3-4FAF-A960-5B8BF732791C}">
      <dgm:prSet/>
      <dgm:spPr/>
      <dgm:t>
        <a:bodyPr/>
        <a:lstStyle/>
        <a:p>
          <a:endParaRPr lang="zh-TW" altLang="en-US" sz="2400" b="0"/>
        </a:p>
      </dgm:t>
    </dgm:pt>
    <dgm:pt modelId="{38DA4827-68F0-460D-A56E-2D7F08C4F790}" type="sibTrans" cxnId="{CF23DC79-3BA3-4FAF-A960-5B8BF732791C}">
      <dgm:prSet/>
      <dgm:spPr/>
      <dgm:t>
        <a:bodyPr/>
        <a:lstStyle/>
        <a:p>
          <a:endParaRPr lang="zh-TW" altLang="en-US" sz="2400" b="0"/>
        </a:p>
      </dgm:t>
    </dgm:pt>
    <dgm:pt modelId="{4ABC83E5-C297-4DDF-867C-30FF43D435C8}" type="pres">
      <dgm:prSet presAssocID="{E1E43792-5D8C-4265-98C3-B9FACC968B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CAF7B4E-051A-4132-B063-984893556689}" type="pres">
      <dgm:prSet presAssocID="{A19B897A-41F0-4E5F-9D68-E5252F470BD9}" presName="root" presStyleCnt="0"/>
      <dgm:spPr/>
    </dgm:pt>
    <dgm:pt modelId="{23DDADFE-51C6-4C10-AFF4-7A12B121F206}" type="pres">
      <dgm:prSet presAssocID="{A19B897A-41F0-4E5F-9D68-E5252F470BD9}" presName="rootComposite" presStyleCnt="0"/>
      <dgm:spPr/>
    </dgm:pt>
    <dgm:pt modelId="{CB8EAF7F-7F19-4BEA-B9A4-7B17DB11CC1F}" type="pres">
      <dgm:prSet presAssocID="{A19B897A-41F0-4E5F-9D68-E5252F470BD9}" presName="rootText" presStyleLbl="node1" presStyleIdx="0" presStyleCnt="2" custScaleX="172072" custLinFactNeighborX="0" custLinFactNeighborY="-319"/>
      <dgm:spPr/>
      <dgm:t>
        <a:bodyPr/>
        <a:lstStyle/>
        <a:p>
          <a:endParaRPr lang="zh-TW" altLang="en-US"/>
        </a:p>
      </dgm:t>
    </dgm:pt>
    <dgm:pt modelId="{03F3311D-394F-4342-B69A-4AF0A259E1B6}" type="pres">
      <dgm:prSet presAssocID="{A19B897A-41F0-4E5F-9D68-E5252F470BD9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2103AAB8-96B2-4A3F-8B50-92208AB99335}" type="pres">
      <dgm:prSet presAssocID="{A19B897A-41F0-4E5F-9D68-E5252F470BD9}" presName="childShape" presStyleCnt="0"/>
      <dgm:spPr/>
    </dgm:pt>
    <dgm:pt modelId="{2D9860BF-2ECF-4F3B-9773-816065090584}" type="pres">
      <dgm:prSet presAssocID="{2E89D2E9-3D13-47E2-BED9-976B95D79ABF}" presName="Name13" presStyleLbl="parChTrans1D2" presStyleIdx="0" presStyleCnt="8"/>
      <dgm:spPr/>
      <dgm:t>
        <a:bodyPr/>
        <a:lstStyle/>
        <a:p>
          <a:endParaRPr lang="zh-TW" altLang="en-US"/>
        </a:p>
      </dgm:t>
    </dgm:pt>
    <dgm:pt modelId="{1B1523D2-B033-408E-BFC1-849C52809718}" type="pres">
      <dgm:prSet presAssocID="{FECE7C15-3D06-4B5C-BA48-50055BC7988B}" presName="childText" presStyleLbl="bgAcc1" presStyleIdx="0" presStyleCnt="8" custScaleX="1792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7C1C3F-8616-4D4C-BA1F-5CF4FDBF78FE}" type="pres">
      <dgm:prSet presAssocID="{323E6BA3-C85E-49B3-80E5-5B54A74D5137}" presName="Name13" presStyleLbl="parChTrans1D2" presStyleIdx="1" presStyleCnt="8"/>
      <dgm:spPr/>
      <dgm:t>
        <a:bodyPr/>
        <a:lstStyle/>
        <a:p>
          <a:endParaRPr lang="zh-TW" altLang="en-US"/>
        </a:p>
      </dgm:t>
    </dgm:pt>
    <dgm:pt modelId="{9A07D369-5207-44C0-AD07-4CA6A6D88643}" type="pres">
      <dgm:prSet presAssocID="{5A0CF65B-C923-422E-BB09-C9B2CC2A58A1}" presName="childText" presStyleLbl="bgAcc1" presStyleIdx="1" presStyleCnt="8" custScaleX="1800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F2FF63-5692-4495-8D42-D8F6BCC46307}" type="pres">
      <dgm:prSet presAssocID="{2CDDFE9F-E8C3-47C6-B124-91D3F2986F06}" presName="Name13" presStyleLbl="parChTrans1D2" presStyleIdx="2" presStyleCnt="8"/>
      <dgm:spPr/>
      <dgm:t>
        <a:bodyPr/>
        <a:lstStyle/>
        <a:p>
          <a:endParaRPr lang="zh-TW" altLang="en-US"/>
        </a:p>
      </dgm:t>
    </dgm:pt>
    <dgm:pt modelId="{B78DDF18-1D6A-44E6-A55F-E0D8CBDF865B}" type="pres">
      <dgm:prSet presAssocID="{05288C65-2E0B-4DD3-8FD4-1D69AF39D30A}" presName="childText" presStyleLbl="bgAcc1" presStyleIdx="2" presStyleCnt="8" custScaleX="1803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5E0908-D7F4-4C36-AE9A-36916B4F4B1F}" type="pres">
      <dgm:prSet presAssocID="{105C9942-2F85-4D7F-A52B-BBCB86CA9A1D}" presName="Name13" presStyleLbl="parChTrans1D2" presStyleIdx="3" presStyleCnt="8"/>
      <dgm:spPr/>
      <dgm:t>
        <a:bodyPr/>
        <a:lstStyle/>
        <a:p>
          <a:endParaRPr lang="zh-TW" altLang="en-US"/>
        </a:p>
      </dgm:t>
    </dgm:pt>
    <dgm:pt modelId="{1D0CC911-82BA-4C4C-A6A2-08039777F32D}" type="pres">
      <dgm:prSet presAssocID="{278C242A-5E36-45C7-9081-6D0B8B10C594}" presName="childText" presStyleLbl="bgAcc1" presStyleIdx="3" presStyleCnt="8" custScaleX="1811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DB8F6E-810A-4336-92D9-FB46CDA6AC3B}" type="pres">
      <dgm:prSet presAssocID="{775F772C-76F4-44C2-BBE2-9E523BFF0689}" presName="root" presStyleCnt="0"/>
      <dgm:spPr/>
    </dgm:pt>
    <dgm:pt modelId="{14674745-1600-4AA9-BA96-504B8C7B0E33}" type="pres">
      <dgm:prSet presAssocID="{775F772C-76F4-44C2-BBE2-9E523BFF0689}" presName="rootComposite" presStyleCnt="0"/>
      <dgm:spPr/>
    </dgm:pt>
    <dgm:pt modelId="{46A233EC-CD7D-4271-93AA-21EEEDE8FC86}" type="pres">
      <dgm:prSet presAssocID="{775F772C-76F4-44C2-BBE2-9E523BFF0689}" presName="rootText" presStyleLbl="node1" presStyleIdx="1" presStyleCnt="2" custScaleX="153571"/>
      <dgm:spPr/>
      <dgm:t>
        <a:bodyPr/>
        <a:lstStyle/>
        <a:p>
          <a:endParaRPr lang="zh-TW" altLang="en-US"/>
        </a:p>
      </dgm:t>
    </dgm:pt>
    <dgm:pt modelId="{55A461B4-C354-40F5-9201-A19A18745F5E}" type="pres">
      <dgm:prSet presAssocID="{775F772C-76F4-44C2-BBE2-9E523BFF0689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8D895AD0-16A7-46EF-9E58-D9D339F478A1}" type="pres">
      <dgm:prSet presAssocID="{775F772C-76F4-44C2-BBE2-9E523BFF0689}" presName="childShape" presStyleCnt="0"/>
      <dgm:spPr/>
    </dgm:pt>
    <dgm:pt modelId="{2718AC1A-711E-43F2-B491-2E55A0C9C12A}" type="pres">
      <dgm:prSet presAssocID="{AF54F605-50C5-4BBF-8F6D-99048546EF71}" presName="Name13" presStyleLbl="parChTrans1D2" presStyleIdx="4" presStyleCnt="8"/>
      <dgm:spPr/>
      <dgm:t>
        <a:bodyPr/>
        <a:lstStyle/>
        <a:p>
          <a:endParaRPr lang="zh-TW" altLang="en-US"/>
        </a:p>
      </dgm:t>
    </dgm:pt>
    <dgm:pt modelId="{1D004D9A-F6E2-442A-B74D-341112E82F8E}" type="pres">
      <dgm:prSet presAssocID="{7F3F72F7-694F-458D-B537-839A08896160}" presName="childText" presStyleLbl="bgAcc1" presStyleIdx="4" presStyleCnt="8" custScaleX="1625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1CA637-388B-4EA2-9D43-14641AEC7F2C}" type="pres">
      <dgm:prSet presAssocID="{D4AE4294-9FFC-4EDD-AB5C-D589D83F21D2}" presName="Name13" presStyleLbl="parChTrans1D2" presStyleIdx="5" presStyleCnt="8"/>
      <dgm:spPr/>
      <dgm:t>
        <a:bodyPr/>
        <a:lstStyle/>
        <a:p>
          <a:endParaRPr lang="zh-TW" altLang="en-US"/>
        </a:p>
      </dgm:t>
    </dgm:pt>
    <dgm:pt modelId="{7227AD05-DEAD-4FC9-B85A-D509FDA2D451}" type="pres">
      <dgm:prSet presAssocID="{3D31C5A5-30C6-438A-8A6D-1E78F0A410FA}" presName="childText" presStyleLbl="bgAcc1" presStyleIdx="5" presStyleCnt="8" custScaleX="1596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77DAB1-4F04-4CD9-91BF-7E1D249BBB3B}" type="pres">
      <dgm:prSet presAssocID="{234F5ED2-86BD-44F9-B640-C2D4124DA92B}" presName="Name13" presStyleLbl="parChTrans1D2" presStyleIdx="6" presStyleCnt="8"/>
      <dgm:spPr/>
      <dgm:t>
        <a:bodyPr/>
        <a:lstStyle/>
        <a:p>
          <a:endParaRPr lang="zh-TW" altLang="en-US"/>
        </a:p>
      </dgm:t>
    </dgm:pt>
    <dgm:pt modelId="{8192D08E-4B72-45E6-B892-4CE818E0CAB4}" type="pres">
      <dgm:prSet presAssocID="{61EF8458-E4BC-4C78-8EAF-D10D0A9EE1DC}" presName="childText" presStyleLbl="bgAcc1" presStyleIdx="6" presStyleCnt="8" custScaleX="1596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986173-0BA1-42F7-9B5A-93C876419298}" type="pres">
      <dgm:prSet presAssocID="{DBDFB8C7-86EB-40CC-8D34-F0B19EBBD5A2}" presName="Name13" presStyleLbl="parChTrans1D2" presStyleIdx="7" presStyleCnt="8"/>
      <dgm:spPr/>
      <dgm:t>
        <a:bodyPr/>
        <a:lstStyle/>
        <a:p>
          <a:endParaRPr lang="zh-TW" altLang="en-US"/>
        </a:p>
      </dgm:t>
    </dgm:pt>
    <dgm:pt modelId="{A211A5FE-1398-4B0D-9810-8DD13354F754}" type="pres">
      <dgm:prSet presAssocID="{DBD4228C-CF35-4546-8042-DAE2DADD8393}" presName="childText" presStyleLbl="bgAcc1" presStyleIdx="7" presStyleCnt="8" custScaleX="1596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0B8067A-F4D7-4BC2-9728-92BC159FDF8A}" srcId="{A19B897A-41F0-4E5F-9D68-E5252F470BD9}" destId="{278C242A-5E36-45C7-9081-6D0B8B10C594}" srcOrd="3" destOrd="0" parTransId="{105C9942-2F85-4D7F-A52B-BBCB86CA9A1D}" sibTransId="{C63EBA11-4A47-4CD3-BD6F-D062404FE823}"/>
    <dgm:cxn modelId="{2B83FE86-CDE4-49B5-8A25-5DA98CA3EDDB}" type="presOf" srcId="{5A0CF65B-C923-422E-BB09-C9B2CC2A58A1}" destId="{9A07D369-5207-44C0-AD07-4CA6A6D88643}" srcOrd="0" destOrd="0" presId="urn:microsoft.com/office/officeart/2005/8/layout/hierarchy3"/>
    <dgm:cxn modelId="{3038EAD3-1D76-4170-A9F1-3FA6CCC7D3C5}" type="presOf" srcId="{278C242A-5E36-45C7-9081-6D0B8B10C594}" destId="{1D0CC911-82BA-4C4C-A6A2-08039777F32D}" srcOrd="0" destOrd="0" presId="urn:microsoft.com/office/officeart/2005/8/layout/hierarchy3"/>
    <dgm:cxn modelId="{A13A5C43-695D-4A67-A15A-D6B71D69DBDB}" type="presOf" srcId="{61EF8458-E4BC-4C78-8EAF-D10D0A9EE1DC}" destId="{8192D08E-4B72-45E6-B892-4CE818E0CAB4}" srcOrd="0" destOrd="0" presId="urn:microsoft.com/office/officeart/2005/8/layout/hierarchy3"/>
    <dgm:cxn modelId="{6936C8E5-3F5D-4125-A14A-563B68FD23EA}" type="presOf" srcId="{05288C65-2E0B-4DD3-8FD4-1D69AF39D30A}" destId="{B78DDF18-1D6A-44E6-A55F-E0D8CBDF865B}" srcOrd="0" destOrd="0" presId="urn:microsoft.com/office/officeart/2005/8/layout/hierarchy3"/>
    <dgm:cxn modelId="{7697FFE8-B1E9-4CCA-9BA2-5B667DAF0D1D}" type="presOf" srcId="{7F3F72F7-694F-458D-B537-839A08896160}" destId="{1D004D9A-F6E2-442A-B74D-341112E82F8E}" srcOrd="0" destOrd="0" presId="urn:microsoft.com/office/officeart/2005/8/layout/hierarchy3"/>
    <dgm:cxn modelId="{D09183C0-181C-4985-B936-3D0992C04FE4}" type="presOf" srcId="{DBDFB8C7-86EB-40CC-8D34-F0B19EBBD5A2}" destId="{8B986173-0BA1-42F7-9B5A-93C876419298}" srcOrd="0" destOrd="0" presId="urn:microsoft.com/office/officeart/2005/8/layout/hierarchy3"/>
    <dgm:cxn modelId="{A5B4FD08-8706-464D-A90F-AE4227F07863}" type="presOf" srcId="{DBD4228C-CF35-4546-8042-DAE2DADD8393}" destId="{A211A5FE-1398-4B0D-9810-8DD13354F754}" srcOrd="0" destOrd="0" presId="urn:microsoft.com/office/officeart/2005/8/layout/hierarchy3"/>
    <dgm:cxn modelId="{A05FBD3F-BA8E-4315-8761-53C8E11D0925}" srcId="{A19B897A-41F0-4E5F-9D68-E5252F470BD9}" destId="{5A0CF65B-C923-422E-BB09-C9B2CC2A58A1}" srcOrd="1" destOrd="0" parTransId="{323E6BA3-C85E-49B3-80E5-5B54A74D5137}" sibTransId="{7C7FCC15-1844-44CF-8AC8-8D67DB97DB47}"/>
    <dgm:cxn modelId="{9D563BB1-9E41-4183-9E98-6B939A1678BD}" srcId="{A19B897A-41F0-4E5F-9D68-E5252F470BD9}" destId="{05288C65-2E0B-4DD3-8FD4-1D69AF39D30A}" srcOrd="2" destOrd="0" parTransId="{2CDDFE9F-E8C3-47C6-B124-91D3F2986F06}" sibTransId="{A0ACCF8E-41F2-4AA0-ABD9-188932AC8B85}"/>
    <dgm:cxn modelId="{C6D67F6E-E8D5-4D16-A143-A6BF6287682A}" type="presOf" srcId="{775F772C-76F4-44C2-BBE2-9E523BFF0689}" destId="{55A461B4-C354-40F5-9201-A19A18745F5E}" srcOrd="1" destOrd="0" presId="urn:microsoft.com/office/officeart/2005/8/layout/hierarchy3"/>
    <dgm:cxn modelId="{D46D78E1-4B8D-48D9-900F-421085DD245C}" type="presOf" srcId="{2E89D2E9-3D13-47E2-BED9-976B95D79ABF}" destId="{2D9860BF-2ECF-4F3B-9773-816065090584}" srcOrd="0" destOrd="0" presId="urn:microsoft.com/office/officeart/2005/8/layout/hierarchy3"/>
    <dgm:cxn modelId="{C81C4BC5-AB40-4B51-86C2-1985474377EF}" type="presOf" srcId="{FECE7C15-3D06-4B5C-BA48-50055BC7988B}" destId="{1B1523D2-B033-408E-BFC1-849C52809718}" srcOrd="0" destOrd="0" presId="urn:microsoft.com/office/officeart/2005/8/layout/hierarchy3"/>
    <dgm:cxn modelId="{B8A93AA7-D7A8-4D27-ADC4-D49C3FFD07F8}" type="presOf" srcId="{3D31C5A5-30C6-438A-8A6D-1E78F0A410FA}" destId="{7227AD05-DEAD-4FC9-B85A-D509FDA2D451}" srcOrd="0" destOrd="0" presId="urn:microsoft.com/office/officeart/2005/8/layout/hierarchy3"/>
    <dgm:cxn modelId="{DFE85F44-241E-45F9-9F7F-973ED4620801}" type="presOf" srcId="{105C9942-2F85-4D7F-A52B-BBCB86CA9A1D}" destId="{7D5E0908-D7F4-4C36-AE9A-36916B4F4B1F}" srcOrd="0" destOrd="0" presId="urn:microsoft.com/office/officeart/2005/8/layout/hierarchy3"/>
    <dgm:cxn modelId="{8382FDDE-944E-450E-86BB-089F7A28DA4E}" type="presOf" srcId="{234F5ED2-86BD-44F9-B640-C2D4124DA92B}" destId="{E377DAB1-4F04-4CD9-91BF-7E1D249BBB3B}" srcOrd="0" destOrd="0" presId="urn:microsoft.com/office/officeart/2005/8/layout/hierarchy3"/>
    <dgm:cxn modelId="{3331B5E2-06C5-484B-AC65-FFBFAC36D5C4}" srcId="{775F772C-76F4-44C2-BBE2-9E523BFF0689}" destId="{3D31C5A5-30C6-438A-8A6D-1E78F0A410FA}" srcOrd="1" destOrd="0" parTransId="{D4AE4294-9FFC-4EDD-AB5C-D589D83F21D2}" sibTransId="{80459900-F134-4C02-A0D1-BCF17E53A54E}"/>
    <dgm:cxn modelId="{8BF818DA-F060-46AE-AB1A-4BD0FD4D91F9}" type="presOf" srcId="{AF54F605-50C5-4BBF-8F6D-99048546EF71}" destId="{2718AC1A-711E-43F2-B491-2E55A0C9C12A}" srcOrd="0" destOrd="0" presId="urn:microsoft.com/office/officeart/2005/8/layout/hierarchy3"/>
    <dgm:cxn modelId="{729C69A6-C188-43D4-8990-5E7302285E5A}" type="presOf" srcId="{323E6BA3-C85E-49B3-80E5-5B54A74D5137}" destId="{197C1C3F-8616-4D4C-BA1F-5CF4FDBF78FE}" srcOrd="0" destOrd="0" presId="urn:microsoft.com/office/officeart/2005/8/layout/hierarchy3"/>
    <dgm:cxn modelId="{4150BE89-ECD9-4307-A225-2551D8B8138B}" srcId="{A19B897A-41F0-4E5F-9D68-E5252F470BD9}" destId="{FECE7C15-3D06-4B5C-BA48-50055BC7988B}" srcOrd="0" destOrd="0" parTransId="{2E89D2E9-3D13-47E2-BED9-976B95D79ABF}" sibTransId="{6B75FDCD-3104-4BB6-8274-0CDBFE173055}"/>
    <dgm:cxn modelId="{4323A3C7-172C-41D4-A88F-65979A09748D}" type="presOf" srcId="{A19B897A-41F0-4E5F-9D68-E5252F470BD9}" destId="{03F3311D-394F-4342-B69A-4AF0A259E1B6}" srcOrd="1" destOrd="0" presId="urn:microsoft.com/office/officeart/2005/8/layout/hierarchy3"/>
    <dgm:cxn modelId="{AC46B7EE-B751-4284-8CA0-A0C98084E176}" srcId="{775F772C-76F4-44C2-BBE2-9E523BFF0689}" destId="{61EF8458-E4BC-4C78-8EAF-D10D0A9EE1DC}" srcOrd="2" destOrd="0" parTransId="{234F5ED2-86BD-44F9-B640-C2D4124DA92B}" sibTransId="{EBB9F7A1-1978-458B-AC14-BE71F78CBEA1}"/>
    <dgm:cxn modelId="{CF23DC79-3BA3-4FAF-A960-5B8BF732791C}" srcId="{775F772C-76F4-44C2-BBE2-9E523BFF0689}" destId="{DBD4228C-CF35-4546-8042-DAE2DADD8393}" srcOrd="3" destOrd="0" parTransId="{DBDFB8C7-86EB-40CC-8D34-F0B19EBBD5A2}" sibTransId="{38DA4827-68F0-460D-A56E-2D7F08C4F790}"/>
    <dgm:cxn modelId="{32D0293B-A6E6-4B06-A3B5-BDED85F526F2}" type="presOf" srcId="{A19B897A-41F0-4E5F-9D68-E5252F470BD9}" destId="{CB8EAF7F-7F19-4BEA-B9A4-7B17DB11CC1F}" srcOrd="0" destOrd="0" presId="urn:microsoft.com/office/officeart/2005/8/layout/hierarchy3"/>
    <dgm:cxn modelId="{1DDFF139-B413-4268-BA11-F701F34F553A}" type="presOf" srcId="{D4AE4294-9FFC-4EDD-AB5C-D589D83F21D2}" destId="{A31CA637-388B-4EA2-9D43-14641AEC7F2C}" srcOrd="0" destOrd="0" presId="urn:microsoft.com/office/officeart/2005/8/layout/hierarchy3"/>
    <dgm:cxn modelId="{BEB2ABFE-2D8A-4383-A898-1C636B511341}" type="presOf" srcId="{775F772C-76F4-44C2-BBE2-9E523BFF0689}" destId="{46A233EC-CD7D-4271-93AA-21EEEDE8FC86}" srcOrd="0" destOrd="0" presId="urn:microsoft.com/office/officeart/2005/8/layout/hierarchy3"/>
    <dgm:cxn modelId="{8DE69A25-EDDC-448D-9D38-46693D9B7FE8}" srcId="{E1E43792-5D8C-4265-98C3-B9FACC968B3B}" destId="{775F772C-76F4-44C2-BBE2-9E523BFF0689}" srcOrd="1" destOrd="0" parTransId="{DD232741-96E1-453B-B7D8-95D730A6891E}" sibTransId="{C9C84E09-FBFF-42F8-8E7E-F5DE6043C367}"/>
    <dgm:cxn modelId="{85C864B9-3F31-4133-A703-0C4E804C0CCD}" srcId="{E1E43792-5D8C-4265-98C3-B9FACC968B3B}" destId="{A19B897A-41F0-4E5F-9D68-E5252F470BD9}" srcOrd="0" destOrd="0" parTransId="{D1DC9D7C-995B-40F3-9CB0-BC201418BF22}" sibTransId="{6850130D-4349-4393-9B46-A4FE06F5AD56}"/>
    <dgm:cxn modelId="{46F6CEDE-6ADB-457C-9D5C-6E4DAD765002}" srcId="{775F772C-76F4-44C2-BBE2-9E523BFF0689}" destId="{7F3F72F7-694F-458D-B537-839A08896160}" srcOrd="0" destOrd="0" parTransId="{AF54F605-50C5-4BBF-8F6D-99048546EF71}" sibTransId="{CADA3364-3F0B-455F-8467-13176AAD0784}"/>
    <dgm:cxn modelId="{EC49C884-1EB8-4E18-9EA2-C719DCAE5027}" type="presOf" srcId="{E1E43792-5D8C-4265-98C3-B9FACC968B3B}" destId="{4ABC83E5-C297-4DDF-867C-30FF43D435C8}" srcOrd="0" destOrd="0" presId="urn:microsoft.com/office/officeart/2005/8/layout/hierarchy3"/>
    <dgm:cxn modelId="{07CABD86-02A6-4774-BCBA-DAFC056451B1}" type="presOf" srcId="{2CDDFE9F-E8C3-47C6-B124-91D3F2986F06}" destId="{E9F2FF63-5692-4495-8D42-D8F6BCC46307}" srcOrd="0" destOrd="0" presId="urn:microsoft.com/office/officeart/2005/8/layout/hierarchy3"/>
    <dgm:cxn modelId="{05304DA3-9AD6-4406-8190-F708D0262486}" type="presParOf" srcId="{4ABC83E5-C297-4DDF-867C-30FF43D435C8}" destId="{8CAF7B4E-051A-4132-B063-984893556689}" srcOrd="0" destOrd="0" presId="urn:microsoft.com/office/officeart/2005/8/layout/hierarchy3"/>
    <dgm:cxn modelId="{5ABCC2F2-14CE-4055-9B62-3A6E819524A3}" type="presParOf" srcId="{8CAF7B4E-051A-4132-B063-984893556689}" destId="{23DDADFE-51C6-4C10-AFF4-7A12B121F206}" srcOrd="0" destOrd="0" presId="urn:microsoft.com/office/officeart/2005/8/layout/hierarchy3"/>
    <dgm:cxn modelId="{7058DE7C-B9C7-4A12-AE67-8DAF2B186AC1}" type="presParOf" srcId="{23DDADFE-51C6-4C10-AFF4-7A12B121F206}" destId="{CB8EAF7F-7F19-4BEA-B9A4-7B17DB11CC1F}" srcOrd="0" destOrd="0" presId="urn:microsoft.com/office/officeart/2005/8/layout/hierarchy3"/>
    <dgm:cxn modelId="{30D86C80-431B-4656-A9C1-91ADD5BDAC61}" type="presParOf" srcId="{23DDADFE-51C6-4C10-AFF4-7A12B121F206}" destId="{03F3311D-394F-4342-B69A-4AF0A259E1B6}" srcOrd="1" destOrd="0" presId="urn:microsoft.com/office/officeart/2005/8/layout/hierarchy3"/>
    <dgm:cxn modelId="{6B529E32-41C9-446E-B516-0376EF27564E}" type="presParOf" srcId="{8CAF7B4E-051A-4132-B063-984893556689}" destId="{2103AAB8-96B2-4A3F-8B50-92208AB99335}" srcOrd="1" destOrd="0" presId="urn:microsoft.com/office/officeart/2005/8/layout/hierarchy3"/>
    <dgm:cxn modelId="{1CBA2A7F-E261-4CF6-A34B-C380129FE5FC}" type="presParOf" srcId="{2103AAB8-96B2-4A3F-8B50-92208AB99335}" destId="{2D9860BF-2ECF-4F3B-9773-816065090584}" srcOrd="0" destOrd="0" presId="urn:microsoft.com/office/officeart/2005/8/layout/hierarchy3"/>
    <dgm:cxn modelId="{AE0FCA1C-7F3D-474B-8EB8-7E056FC28AE2}" type="presParOf" srcId="{2103AAB8-96B2-4A3F-8B50-92208AB99335}" destId="{1B1523D2-B033-408E-BFC1-849C52809718}" srcOrd="1" destOrd="0" presId="urn:microsoft.com/office/officeart/2005/8/layout/hierarchy3"/>
    <dgm:cxn modelId="{B30CBAB2-99B0-44AA-9825-D9ABCBA17E44}" type="presParOf" srcId="{2103AAB8-96B2-4A3F-8B50-92208AB99335}" destId="{197C1C3F-8616-4D4C-BA1F-5CF4FDBF78FE}" srcOrd="2" destOrd="0" presId="urn:microsoft.com/office/officeart/2005/8/layout/hierarchy3"/>
    <dgm:cxn modelId="{066BB745-D89B-486B-A0B4-7AC75ED66F1E}" type="presParOf" srcId="{2103AAB8-96B2-4A3F-8B50-92208AB99335}" destId="{9A07D369-5207-44C0-AD07-4CA6A6D88643}" srcOrd="3" destOrd="0" presId="urn:microsoft.com/office/officeart/2005/8/layout/hierarchy3"/>
    <dgm:cxn modelId="{4D78ADA2-051E-4A07-983F-08C7C4543E66}" type="presParOf" srcId="{2103AAB8-96B2-4A3F-8B50-92208AB99335}" destId="{E9F2FF63-5692-4495-8D42-D8F6BCC46307}" srcOrd="4" destOrd="0" presId="urn:microsoft.com/office/officeart/2005/8/layout/hierarchy3"/>
    <dgm:cxn modelId="{8A10F81D-0FBB-4A95-8A28-5BD5041C2B78}" type="presParOf" srcId="{2103AAB8-96B2-4A3F-8B50-92208AB99335}" destId="{B78DDF18-1D6A-44E6-A55F-E0D8CBDF865B}" srcOrd="5" destOrd="0" presId="urn:microsoft.com/office/officeart/2005/8/layout/hierarchy3"/>
    <dgm:cxn modelId="{9D00C641-5E2B-4EFD-BDC5-3C3F2B08404C}" type="presParOf" srcId="{2103AAB8-96B2-4A3F-8B50-92208AB99335}" destId="{7D5E0908-D7F4-4C36-AE9A-36916B4F4B1F}" srcOrd="6" destOrd="0" presId="urn:microsoft.com/office/officeart/2005/8/layout/hierarchy3"/>
    <dgm:cxn modelId="{A22E0C0A-D0E1-4356-B971-685EC37FCD60}" type="presParOf" srcId="{2103AAB8-96B2-4A3F-8B50-92208AB99335}" destId="{1D0CC911-82BA-4C4C-A6A2-08039777F32D}" srcOrd="7" destOrd="0" presId="urn:microsoft.com/office/officeart/2005/8/layout/hierarchy3"/>
    <dgm:cxn modelId="{14D65BE8-1C61-472E-A8E2-0ECF462C954C}" type="presParOf" srcId="{4ABC83E5-C297-4DDF-867C-30FF43D435C8}" destId="{EDDB8F6E-810A-4336-92D9-FB46CDA6AC3B}" srcOrd="1" destOrd="0" presId="urn:microsoft.com/office/officeart/2005/8/layout/hierarchy3"/>
    <dgm:cxn modelId="{F6B3ABC2-0AED-4266-AACA-8F73675F9B4F}" type="presParOf" srcId="{EDDB8F6E-810A-4336-92D9-FB46CDA6AC3B}" destId="{14674745-1600-4AA9-BA96-504B8C7B0E33}" srcOrd="0" destOrd="0" presId="urn:microsoft.com/office/officeart/2005/8/layout/hierarchy3"/>
    <dgm:cxn modelId="{914DC87C-99FB-40BC-94F0-F75FBDE57B60}" type="presParOf" srcId="{14674745-1600-4AA9-BA96-504B8C7B0E33}" destId="{46A233EC-CD7D-4271-93AA-21EEEDE8FC86}" srcOrd="0" destOrd="0" presId="urn:microsoft.com/office/officeart/2005/8/layout/hierarchy3"/>
    <dgm:cxn modelId="{8BC67FED-8426-4FA5-8219-303E5A0F2697}" type="presParOf" srcId="{14674745-1600-4AA9-BA96-504B8C7B0E33}" destId="{55A461B4-C354-40F5-9201-A19A18745F5E}" srcOrd="1" destOrd="0" presId="urn:microsoft.com/office/officeart/2005/8/layout/hierarchy3"/>
    <dgm:cxn modelId="{61D1C1A2-8226-414B-ADA4-F9F57E48548E}" type="presParOf" srcId="{EDDB8F6E-810A-4336-92D9-FB46CDA6AC3B}" destId="{8D895AD0-16A7-46EF-9E58-D9D339F478A1}" srcOrd="1" destOrd="0" presId="urn:microsoft.com/office/officeart/2005/8/layout/hierarchy3"/>
    <dgm:cxn modelId="{0702776A-1740-41A3-B3AE-FED6AB193C9F}" type="presParOf" srcId="{8D895AD0-16A7-46EF-9E58-D9D339F478A1}" destId="{2718AC1A-711E-43F2-B491-2E55A0C9C12A}" srcOrd="0" destOrd="0" presId="urn:microsoft.com/office/officeart/2005/8/layout/hierarchy3"/>
    <dgm:cxn modelId="{A013AEAE-AF2E-4DF8-BB35-08DF92A8777E}" type="presParOf" srcId="{8D895AD0-16A7-46EF-9E58-D9D339F478A1}" destId="{1D004D9A-F6E2-442A-B74D-341112E82F8E}" srcOrd="1" destOrd="0" presId="urn:microsoft.com/office/officeart/2005/8/layout/hierarchy3"/>
    <dgm:cxn modelId="{923A2154-38D7-49EF-80C9-C813883FCAF4}" type="presParOf" srcId="{8D895AD0-16A7-46EF-9E58-D9D339F478A1}" destId="{A31CA637-388B-4EA2-9D43-14641AEC7F2C}" srcOrd="2" destOrd="0" presId="urn:microsoft.com/office/officeart/2005/8/layout/hierarchy3"/>
    <dgm:cxn modelId="{77A5A562-5996-4509-B760-14DA41AC63D1}" type="presParOf" srcId="{8D895AD0-16A7-46EF-9E58-D9D339F478A1}" destId="{7227AD05-DEAD-4FC9-B85A-D509FDA2D451}" srcOrd="3" destOrd="0" presId="urn:microsoft.com/office/officeart/2005/8/layout/hierarchy3"/>
    <dgm:cxn modelId="{9FD08A0B-1903-465F-8D42-F0259527C14B}" type="presParOf" srcId="{8D895AD0-16A7-46EF-9E58-D9D339F478A1}" destId="{E377DAB1-4F04-4CD9-91BF-7E1D249BBB3B}" srcOrd="4" destOrd="0" presId="urn:microsoft.com/office/officeart/2005/8/layout/hierarchy3"/>
    <dgm:cxn modelId="{DCA0CEAD-D770-4CA8-A9E9-4DF1B7A3DD69}" type="presParOf" srcId="{8D895AD0-16A7-46EF-9E58-D9D339F478A1}" destId="{8192D08E-4B72-45E6-B892-4CE818E0CAB4}" srcOrd="5" destOrd="0" presId="urn:microsoft.com/office/officeart/2005/8/layout/hierarchy3"/>
    <dgm:cxn modelId="{13F24394-75D0-4573-AE5F-F31FE133C735}" type="presParOf" srcId="{8D895AD0-16A7-46EF-9E58-D9D339F478A1}" destId="{8B986173-0BA1-42F7-9B5A-93C876419298}" srcOrd="6" destOrd="0" presId="urn:microsoft.com/office/officeart/2005/8/layout/hierarchy3"/>
    <dgm:cxn modelId="{20AA6848-8C1D-419A-B110-F655F7AA11FB}" type="presParOf" srcId="{8D895AD0-16A7-46EF-9E58-D9D339F478A1}" destId="{A211A5FE-1398-4B0D-9810-8DD13354F754}" srcOrd="7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E1BB9-412A-46C6-97B9-4205745F58D7}" type="datetimeFigureOut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5CEA-8AEE-467B-87E6-8A9591D66F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47D0BB-6BC7-4074-9F50-13591158195F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14B1F-920B-4D57-9A7E-A7BC1AEBE526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8C57F-C3A3-465D-9E4D-2D8165154CDE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0CD20-0E7E-49A3-A46F-F9793E02B09D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247AC-1273-43F2-90D8-D5D4C7C4AAFC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3E108-B718-4927-A24B-46103BFA7841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7EB7C-9536-4C73-927E-102DEDDD6098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5493C-9CE7-42D9-8601-BDD76923B74E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6E685-B994-4E12-A5FC-F27068DC1DD1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91D3AC-7A1E-4A15-BC46-56BC89310741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825387-E481-43EE-860B-9FAC38410E73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BDDB5C-880B-4E37-8901-9DA921318E6D}" type="datetime1">
              <a:rPr lang="zh-TW" altLang="en-US" smtClean="0"/>
              <a:pPr/>
              <a:t>2014/1/2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09C3E6-93F6-4AAF-A5B2-D15CD9C1A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Application of piezoelectric phenomena in exploration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4000503"/>
            <a:ext cx="7772400" cy="810807"/>
          </a:xfrm>
        </p:spPr>
        <p:txBody>
          <a:bodyPr/>
          <a:lstStyle/>
          <a:p>
            <a:r>
              <a:rPr lang="en-US" altLang="zh-TW" dirty="0" smtClean="0"/>
              <a:t>Speaker: Wan </a:t>
            </a:r>
            <a:r>
              <a:rPr lang="en-US" altLang="zh-TW" dirty="0" err="1" smtClean="0"/>
              <a:t>Ru</a:t>
            </a:r>
            <a:r>
              <a:rPr lang="en-US" altLang="zh-TW" dirty="0" smtClean="0"/>
              <a:t> Liao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012160" y="1481328"/>
            <a:ext cx="2674640" cy="452596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85786" y="0"/>
            <a:ext cx="778674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Gold-bearing mine in </a:t>
            </a:r>
            <a:r>
              <a:rPr lang="en-US" altLang="zh-TW" b="0" dirty="0" smtClean="0">
                <a:solidFill>
                  <a:schemeClr val="accent1">
                    <a:lumMod val="75000"/>
                  </a:schemeClr>
                </a:solidFill>
              </a:rPr>
              <a:t>Israel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000108"/>
            <a:ext cx="5109138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686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dirty="0" smtClean="0">
                <a:solidFill>
                  <a:schemeClr val="accent1">
                    <a:lumMod val="75000"/>
                  </a:schemeClr>
                </a:solidFill>
              </a:rPr>
              <a:t>Conclusions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Neishtadt</a:t>
            </a:r>
            <a:r>
              <a:rPr lang="en-US" altLang="zh-TW" dirty="0"/>
              <a:t>, N. M., </a:t>
            </a:r>
            <a:r>
              <a:rPr lang="en-US" altLang="zh-TW" dirty="0" err="1"/>
              <a:t>Eppelbaum</a:t>
            </a:r>
            <a:r>
              <a:rPr lang="en-US" altLang="zh-TW" dirty="0"/>
              <a:t>, L. V., &amp; </a:t>
            </a:r>
            <a:r>
              <a:rPr lang="en-US" altLang="zh-TW" dirty="0" err="1"/>
              <a:t>Levitski</a:t>
            </a:r>
            <a:r>
              <a:rPr lang="en-US" altLang="zh-TW" dirty="0"/>
              <a:t>, A. G. (2006). Application of piezoelectric and </a:t>
            </a:r>
            <a:r>
              <a:rPr lang="en-US" altLang="zh-TW" dirty="0" err="1"/>
              <a:t>seismoelectrokinetic</a:t>
            </a:r>
            <a:r>
              <a:rPr lang="en-US" altLang="zh-TW" dirty="0"/>
              <a:t> phenomena in exploration geophysics: Review of Russian and Israeli experiences. </a:t>
            </a:r>
            <a:r>
              <a:rPr lang="en-US" altLang="zh-TW" i="1" dirty="0"/>
              <a:t>Geophysics</a:t>
            </a:r>
            <a:r>
              <a:rPr lang="en-US" altLang="zh-TW" dirty="0"/>
              <a:t>, </a:t>
            </a:r>
            <a:r>
              <a:rPr lang="en-US" altLang="zh-TW" i="1" dirty="0"/>
              <a:t>71</a:t>
            </a:r>
            <a:r>
              <a:rPr lang="en-US" altLang="zh-TW" dirty="0"/>
              <a:t>(2), B41-B53</a:t>
            </a:r>
            <a:r>
              <a:rPr lang="en-US" altLang="zh-TW" dirty="0" smtClean="0"/>
              <a:t>.</a:t>
            </a:r>
          </a:p>
          <a:p>
            <a:r>
              <a:rPr lang="en-US" altLang="zh-TW" dirty="0" err="1" smtClean="0"/>
              <a:t>Eppelbaum</a:t>
            </a:r>
            <a:r>
              <a:rPr lang="en-US" altLang="zh-TW" dirty="0" smtClean="0"/>
              <a:t>, L. V., </a:t>
            </a:r>
            <a:r>
              <a:rPr lang="en-US" altLang="zh-TW" dirty="0" err="1" smtClean="0"/>
              <a:t>Khesin</a:t>
            </a:r>
            <a:r>
              <a:rPr lang="en-US" altLang="zh-TW" dirty="0" smtClean="0"/>
              <a:t>, B. E., &amp; </a:t>
            </a:r>
            <a:r>
              <a:rPr lang="en-US" altLang="zh-TW" dirty="0" err="1" smtClean="0"/>
              <a:t>Itkis</a:t>
            </a:r>
            <a:r>
              <a:rPr lang="en-US" altLang="zh-TW" dirty="0" smtClean="0"/>
              <a:t>, S. E. (2010). Archaeological geophysics in arid environments: Examples from Israel. </a:t>
            </a:r>
            <a:r>
              <a:rPr lang="en-US" altLang="zh-TW" i="1" dirty="0" smtClean="0"/>
              <a:t>Journal of Arid Environments</a:t>
            </a:r>
            <a:r>
              <a:rPr lang="en-US" altLang="zh-TW" dirty="0" smtClean="0"/>
              <a:t>, </a:t>
            </a:r>
            <a:r>
              <a:rPr lang="en-US" altLang="zh-TW" i="1" dirty="0" smtClean="0"/>
              <a:t>74</a:t>
            </a:r>
            <a:r>
              <a:rPr lang="en-US" altLang="zh-TW" dirty="0" smtClean="0"/>
              <a:t>(7), 849-860.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Reference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Thank you for your listening.</a:t>
            </a:r>
            <a:endParaRPr lang="zh-TW" altLang="en-US" sz="4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00" y="2143116"/>
            <a:ext cx="7686700" cy="4214842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AutoNum type="circleNumWdWhitePlain"/>
            </a:pPr>
            <a:r>
              <a:rPr lang="en-US" altLang="zh-TW" sz="3200" dirty="0" smtClean="0"/>
              <a:t>Principle-What is Piezoelectricity?</a:t>
            </a:r>
          </a:p>
          <a:p>
            <a:pPr marL="514350" indent="-514350">
              <a:buFont typeface="Wingdings" pitchFamily="2" charset="2"/>
              <a:buAutoNum type="circleNumWdWhitePlain"/>
            </a:pPr>
            <a:endParaRPr lang="en-US" altLang="zh-TW" sz="3200" dirty="0" smtClean="0"/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en-US" altLang="zh-TW" sz="3200" dirty="0" smtClean="0"/>
              <a:t>Application-How to use?</a:t>
            </a:r>
          </a:p>
          <a:p>
            <a:pPr marL="514350" indent="-514350">
              <a:buFont typeface="Wingdings" pitchFamily="2" charset="2"/>
              <a:buAutoNum type="circleNumWdWhitePlain"/>
            </a:pPr>
            <a:endParaRPr lang="en-US" altLang="zh-TW" sz="3200" dirty="0" smtClean="0"/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en-US" altLang="zh-TW" sz="3200" dirty="0" smtClean="0"/>
              <a:t>Conclusions-What is different?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Outline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Piezoelectricity is the mechanical energy exchange for electrical energy.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Piezoelectric materials are </a:t>
            </a:r>
          </a:p>
          <a:p>
            <a:pPr>
              <a:buNone/>
            </a:pPr>
            <a:r>
              <a:rPr lang="en-US" altLang="zh-TW" dirty="0" smtClean="0"/>
              <a:t>    natural and artificial, like 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b="1" dirty="0" smtClean="0"/>
              <a:t>quartz</a:t>
            </a:r>
            <a:r>
              <a:rPr lang="en-US" altLang="zh-TW" dirty="0" smtClean="0"/>
              <a:t> and PVDF.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Wingdings" pitchFamily="2" charset="2"/>
              <a:buAutoNum type="circleNumWdWhitePlain"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What is Piezoelectricity?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http://upload.wikimedia.org/wikipedia/commons/thumb/1/14/Quartz,_Tibet.jpg/200px-Quartz,_Tib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857760"/>
            <a:ext cx="1728192" cy="1736833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Picture 4" descr="http://www.sensorway.cn/Upload/2011/11/1296649122540625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5000636"/>
            <a:ext cx="2460215" cy="1462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latin typeface="Batang" pitchFamily="18" charset="-127"/>
                <a:ea typeface="Batang" pitchFamily="18" charset="-127"/>
              </a:rPr>
              <a:t>P</a:t>
            </a:r>
            <a:r>
              <a:rPr lang="zh-TW" altLang="en-US" dirty="0" smtClean="0">
                <a:latin typeface="Batang" pitchFamily="18" charset="-127"/>
                <a:ea typeface="Batang" pitchFamily="18" charset="-127"/>
              </a:rPr>
              <a:t>：</a:t>
            </a:r>
            <a:r>
              <a:rPr lang="en-US" altLang="zh-TW" dirty="0" smtClean="0">
                <a:latin typeface="Batang" pitchFamily="18" charset="-127"/>
                <a:ea typeface="Batang" pitchFamily="18" charset="-127"/>
              </a:rPr>
              <a:t>E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lectric susceptibility(C/m</a:t>
            </a:r>
            <a:r>
              <a:rPr lang="en-US" altLang="zh-TW" sz="2800" baseline="30000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latin typeface="Batang" pitchFamily="18" charset="-127"/>
                <a:ea typeface="Batang" pitchFamily="18" charset="-127"/>
              </a:rPr>
              <a:t>d</a:t>
            </a:r>
            <a:r>
              <a:rPr lang="zh-TW" altLang="en-US" dirty="0" smtClean="0">
                <a:latin typeface="Batang" pitchFamily="18" charset="-127"/>
                <a:ea typeface="Batang" pitchFamily="18" charset="-127"/>
              </a:rPr>
              <a:t>：</a:t>
            </a:r>
            <a:r>
              <a:rPr lang="en-US" altLang="zh-TW" dirty="0" smtClean="0">
                <a:latin typeface="Batang" pitchFamily="18" charset="-127"/>
                <a:ea typeface="Batang" pitchFamily="18" charset="-127"/>
              </a:rPr>
              <a:t>Piezoelectric constant(C/N)</a:t>
            </a:r>
          </a:p>
          <a:p>
            <a:pPr>
              <a:buFont typeface="Wingdings" pitchFamily="2" charset="2"/>
              <a:buChar char="p"/>
            </a:pPr>
            <a:r>
              <a:rPr lang="en-US" altLang="zh-TW" dirty="0" smtClean="0">
                <a:latin typeface="Batang" pitchFamily="18" charset="-127"/>
                <a:ea typeface="Batang" pitchFamily="18" charset="-127"/>
              </a:rPr>
              <a:t>σ</a:t>
            </a:r>
            <a:r>
              <a:rPr lang="zh-TW" altLang="en-US" dirty="0" smtClean="0">
                <a:latin typeface="Batang" pitchFamily="18" charset="-127"/>
                <a:ea typeface="Batang" pitchFamily="18" charset="-127"/>
              </a:rPr>
              <a:t>：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Stress (N/m</a:t>
            </a:r>
            <a:r>
              <a:rPr lang="en-US" altLang="zh-TW" sz="2800" baseline="30000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Equation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786050" y="1643050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latin typeface="Batang" pitchFamily="18" charset="-127"/>
                <a:ea typeface="Batang" pitchFamily="18" charset="-127"/>
              </a:rPr>
              <a:t>P = d</a:t>
            </a:r>
            <a:r>
              <a:rPr lang="el-GR" altLang="zh-TW" sz="4800" b="1" dirty="0" smtClean="0">
                <a:latin typeface="Batang" pitchFamily="18" charset="-127"/>
                <a:ea typeface="Batang" pitchFamily="18" charset="-127"/>
              </a:rPr>
              <a:t>σ</a:t>
            </a:r>
            <a:endParaRPr lang="zh-TW" altLang="en-US" sz="4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572008"/>
            <a:ext cx="4345100" cy="134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Arrary</a:t>
            </a:r>
            <a:r>
              <a:rPr lang="en-US" altLang="zh-TW" dirty="0" smtClean="0"/>
              <a:t> figure shows an observation scheme for ground surveys using the piezoelectric method.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conventional piezoelectric measurements are performed using electrodes.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There is gold-bearing quartz </a:t>
            </a:r>
            <a:r>
              <a:rPr lang="en-US" altLang="zh-TW" dirty="0" err="1" smtClean="0"/>
              <a:t>depositat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Ore-quartz zone in 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Yakutia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, Russia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Piezoelectric measurement array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5922945" cy="423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Piezoelectric measurements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3914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72066" y="2428868"/>
            <a:ext cx="3682752" cy="2649729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The piezoelectric method was applied to localize and delineate blind </a:t>
            </a:r>
            <a:r>
              <a:rPr lang="en-US" altLang="zh-TW" b="1" dirty="0" smtClean="0">
                <a:solidFill>
                  <a:srgbClr val="FF0000"/>
                </a:solidFill>
              </a:rPr>
              <a:t>pegmatite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bodies occurring </a:t>
            </a:r>
            <a:r>
              <a:rPr lang="en-US" altLang="zh-TW" b="1" dirty="0" smtClean="0">
                <a:solidFill>
                  <a:srgbClr val="FF0000"/>
                </a:solidFill>
              </a:rPr>
              <a:t>in granites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628" y="642918"/>
            <a:ext cx="3786214" cy="1285884"/>
          </a:xfrm>
        </p:spPr>
        <p:txBody>
          <a:bodyPr>
            <a:noAutofit/>
          </a:bodyPr>
          <a:lstStyle/>
          <a:p>
            <a:pPr algn="ctr"/>
            <a:r>
              <a:rPr lang="en-US" altLang="zh-TW" sz="3200" dirty="0" smtClean="0">
                <a:solidFill>
                  <a:schemeClr val="accent1">
                    <a:lumMod val="75000"/>
                  </a:schemeClr>
                </a:solidFill>
              </a:rPr>
              <a:t>Crystal-bearing </a:t>
            </a:r>
            <a:r>
              <a:rPr lang="en-US" altLang="zh-TW" sz="3200" dirty="0" err="1" smtClean="0">
                <a:solidFill>
                  <a:schemeClr val="accent1">
                    <a:lumMod val="75000"/>
                  </a:schemeClr>
                </a:solidFill>
              </a:rPr>
              <a:t>pegmatites</a:t>
            </a:r>
            <a:r>
              <a:rPr lang="en-US" altLang="zh-TW" sz="3200" dirty="0" smtClean="0">
                <a:solidFill>
                  <a:schemeClr val="accent1">
                    <a:lumMod val="75000"/>
                  </a:schemeClr>
                </a:solidFill>
              </a:rPr>
              <a:t> in northern Ukraine</a:t>
            </a:r>
            <a:endParaRPr lang="zh-TW" alt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7205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786446" y="3214686"/>
            <a:ext cx="2962672" cy="257174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57224" y="357166"/>
            <a:ext cx="767815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Muscovite deposits in Russia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643866" cy="523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C3E6-93F6-4AAF-A5B2-D15CD9C1A6AF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623</TotalTime>
  <Words>211</Words>
  <Application>Microsoft Office PowerPoint</Application>
  <PresentationFormat>如螢幕大小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匯合</vt:lpstr>
      <vt:lpstr>Application of piezoelectric phenomena in exploration</vt:lpstr>
      <vt:lpstr>Outline</vt:lpstr>
      <vt:lpstr>What is Piezoelectricity?</vt:lpstr>
      <vt:lpstr>Equation</vt:lpstr>
      <vt:lpstr>Ore-quartz zone in Yakutia, Russia</vt:lpstr>
      <vt:lpstr>Piezoelectric measurement array</vt:lpstr>
      <vt:lpstr>Piezoelectric measurements</vt:lpstr>
      <vt:lpstr>Crystal-bearing pegmatites in northern Ukraine</vt:lpstr>
      <vt:lpstr>Muscovite deposits in Russia</vt:lpstr>
      <vt:lpstr>Gold-bearing mine in Israel</vt:lpstr>
      <vt:lpstr>Conclusions</vt:lpstr>
      <vt:lpstr>Reference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user1</dc:creator>
  <cp:lastModifiedBy>MARTIAN</cp:lastModifiedBy>
  <cp:revision>100</cp:revision>
  <dcterms:created xsi:type="dcterms:W3CDTF">2014-01-01T10:35:55Z</dcterms:created>
  <dcterms:modified xsi:type="dcterms:W3CDTF">2014-01-01T23:04:44Z</dcterms:modified>
</cp:coreProperties>
</file>